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4660"/>
  </p:normalViewPr>
  <p:slideViewPr>
    <p:cSldViewPr snapToGrid="0">
      <p:cViewPr varScale="1">
        <p:scale>
          <a:sx n="97" d="100"/>
          <a:sy n="97" d="100"/>
        </p:scale>
        <p:origin x="14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5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2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2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99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2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1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9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4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4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2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A64E0-B185-43E3-A11D-36B2FC66868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C768A-D9AD-45DF-8EF1-9F32DF08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72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6967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590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322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8326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ILIYAZMAHAMAD MALEK</dc:creator>
  <cp:lastModifiedBy>ILIYAZMAHAMAD MALEK</cp:lastModifiedBy>
  <cp:revision>2</cp:revision>
  <dcterms:created xsi:type="dcterms:W3CDTF">2025-06-19T06:54:23Z</dcterms:created>
  <dcterms:modified xsi:type="dcterms:W3CDTF">2025-06-19T06:59:47Z</dcterms:modified>
</cp:coreProperties>
</file>